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23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2024/9/4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Primary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67A0BC3-B54F-CCBD-22B3-4B671EC1EF82}"/>
              </a:ext>
            </a:extLst>
          </p:cNvPr>
          <p:cNvGrpSpPr/>
          <p:nvPr/>
        </p:nvGrpSpPr>
        <p:grpSpPr>
          <a:xfrm>
            <a:off x="2867025" y="1152526"/>
            <a:ext cx="7091363" cy="4436640"/>
            <a:chOff x="2867025" y="1152526"/>
            <a:chExt cx="7091363" cy="4436640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C8FA7B0-0504-A23B-DD04-CBA773C385BE}"/>
                </a:ext>
              </a:extLst>
            </p:cNvPr>
            <p:cNvSpPr/>
            <p:nvPr/>
          </p:nvSpPr>
          <p:spPr>
            <a:xfrm>
              <a:off x="2867025" y="1152526"/>
              <a:ext cx="7091363" cy="4436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CD9DBD02-3367-AE87-A019-CC1850DD8277}"/>
                </a:ext>
              </a:extLst>
            </p:cNvPr>
            <p:cNvSpPr/>
            <p:nvPr/>
          </p:nvSpPr>
          <p:spPr>
            <a:xfrm>
              <a:off x="6615255" y="1835587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56F71A45-73DF-45BC-8CAA-F2B1FCABC96E}"/>
                </a:ext>
              </a:extLst>
            </p:cNvPr>
            <p:cNvSpPr/>
            <p:nvPr/>
          </p:nvSpPr>
          <p:spPr>
            <a:xfrm>
              <a:off x="5211985" y="1835025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CCC446D-A412-C6A3-DDAD-7498B5CD06D5}"/>
                </a:ext>
              </a:extLst>
            </p:cNvPr>
            <p:cNvSpPr/>
            <p:nvPr/>
          </p:nvSpPr>
          <p:spPr>
            <a:xfrm>
              <a:off x="4797345" y="1834050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4E427451-DD5E-3961-8ACE-CFC3A4EB14CC}"/>
                </a:ext>
              </a:extLst>
            </p:cNvPr>
            <p:cNvSpPr/>
            <p:nvPr/>
          </p:nvSpPr>
          <p:spPr>
            <a:xfrm>
              <a:off x="3394075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D4D6395A-2D44-9CFE-DE57-1325FF5F429E}"/>
                </a:ext>
              </a:extLst>
            </p:cNvPr>
            <p:cNvSpPr/>
            <p:nvPr/>
          </p:nvSpPr>
          <p:spPr>
            <a:xfrm>
              <a:off x="3232792" y="1761758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736BF3-94B7-AE20-9EE9-E3F7F1D52CE4}"/>
                </a:ext>
              </a:extLst>
            </p:cNvPr>
            <p:cNvSpPr/>
            <p:nvPr/>
          </p:nvSpPr>
          <p:spPr>
            <a:xfrm>
              <a:off x="3164211" y="2056665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8838B4E0-7736-FFAC-16B9-165BC265DFFE}"/>
                </a:ext>
              </a:extLst>
            </p:cNvPr>
            <p:cNvSpPr/>
            <p:nvPr/>
          </p:nvSpPr>
          <p:spPr>
            <a:xfrm>
              <a:off x="343559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A4163BFE-1FEB-3B38-A04B-AE350ED7F3EC}"/>
                </a:ext>
              </a:extLst>
            </p:cNvPr>
            <p:cNvSpPr/>
            <p:nvPr/>
          </p:nvSpPr>
          <p:spPr>
            <a:xfrm>
              <a:off x="525350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230D1283-CACC-81CD-7D9E-545A6F84AA43}"/>
                </a:ext>
              </a:extLst>
            </p:cNvPr>
            <p:cNvSpPr/>
            <p:nvPr/>
          </p:nvSpPr>
          <p:spPr>
            <a:xfrm>
              <a:off x="7097389" y="1774031"/>
              <a:ext cx="1335776" cy="5945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7848301-D486-FF1A-FB55-64B8481B0A36}"/>
                </a:ext>
              </a:extLst>
            </p:cNvPr>
            <p:cNvSpPr/>
            <p:nvPr/>
          </p:nvSpPr>
          <p:spPr>
            <a:xfrm>
              <a:off x="7530235" y="1479403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182E6F9C-5F23-31EC-6A67-6060547B0C13}"/>
                </a:ext>
              </a:extLst>
            </p:cNvPr>
            <p:cNvSpPr/>
            <p:nvPr/>
          </p:nvSpPr>
          <p:spPr>
            <a:xfrm>
              <a:off x="72263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EF7F3F9-FF02-6076-8D7E-909958414AAE}"/>
                </a:ext>
              </a:extLst>
            </p:cNvPr>
            <p:cNvSpPr/>
            <p:nvPr/>
          </p:nvSpPr>
          <p:spPr>
            <a:xfrm>
              <a:off x="82169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1CDC73B-B040-84C4-EC29-D4D5A51FB5FE}"/>
                </a:ext>
              </a:extLst>
            </p:cNvPr>
            <p:cNvSpPr txBox="1"/>
            <p:nvPr/>
          </p:nvSpPr>
          <p:spPr>
            <a:xfrm>
              <a:off x="7536839" y="1497800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89C81654-0973-30FB-4AC8-056599B4BBC7}"/>
                </a:ext>
              </a:extLst>
            </p:cNvPr>
            <p:cNvSpPr/>
            <p:nvPr/>
          </p:nvSpPr>
          <p:spPr>
            <a:xfrm>
              <a:off x="3164211" y="3757800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D9B63EC7-F0BA-FC44-3539-1CC980801A2B}"/>
                </a:ext>
              </a:extLst>
            </p:cNvPr>
            <p:cNvSpPr txBox="1"/>
            <p:nvPr/>
          </p:nvSpPr>
          <p:spPr>
            <a:xfrm>
              <a:off x="5124707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0-31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08911415-2509-5B1C-3E99-56AF88BA1CE9}"/>
                </a:ext>
              </a:extLst>
            </p:cNvPr>
            <p:cNvSpPr txBox="1"/>
            <p:nvPr/>
          </p:nvSpPr>
          <p:spPr>
            <a:xfrm>
              <a:off x="3295053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32-63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97CD6877-2474-646F-1D59-E471EBDC95B9}"/>
                </a:ext>
              </a:extLst>
            </p:cNvPr>
            <p:cNvSpPr/>
            <p:nvPr/>
          </p:nvSpPr>
          <p:spPr>
            <a:xfrm>
              <a:off x="3664311" y="3462199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FB818A7E-E9CE-8B64-AE68-AA37B5253D83}"/>
                </a:ext>
              </a:extLst>
            </p:cNvPr>
            <p:cNvSpPr/>
            <p:nvPr/>
          </p:nvSpPr>
          <p:spPr>
            <a:xfrm>
              <a:off x="4133184" y="3459817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B4A5B496-319E-803A-38E1-6BB30EE4FBBA}"/>
                </a:ext>
              </a:extLst>
            </p:cNvPr>
            <p:cNvSpPr/>
            <p:nvPr/>
          </p:nvSpPr>
          <p:spPr>
            <a:xfrm>
              <a:off x="6326459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701BDF42-61B8-2903-69DF-48E4D97196A4}"/>
                </a:ext>
              </a:extLst>
            </p:cNvPr>
            <p:cNvSpPr/>
            <p:nvPr/>
          </p:nvSpPr>
          <p:spPr>
            <a:xfrm>
              <a:off x="6527410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A680E96D-0426-EFBC-3535-C090FE16EB40}"/>
                </a:ext>
              </a:extLst>
            </p:cNvPr>
            <p:cNvSpPr/>
            <p:nvPr/>
          </p:nvSpPr>
          <p:spPr>
            <a:xfrm>
              <a:off x="6746210" y="3461722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FEB4D77-F337-E93C-A6EC-D73CC5CF18C0}"/>
                </a:ext>
              </a:extLst>
            </p:cNvPr>
            <p:cNvSpPr/>
            <p:nvPr/>
          </p:nvSpPr>
          <p:spPr>
            <a:xfrm>
              <a:off x="7393941" y="3567906"/>
              <a:ext cx="182263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D8EA857A-29C5-4BA9-2CDC-4F002F531776}"/>
                </a:ext>
              </a:extLst>
            </p:cNvPr>
            <p:cNvSpPr/>
            <p:nvPr/>
          </p:nvSpPr>
          <p:spPr>
            <a:xfrm>
              <a:off x="7651044" y="3567839"/>
              <a:ext cx="352337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E092A99C-69C7-DFAE-677D-230891D63ADF}"/>
                </a:ext>
              </a:extLst>
            </p:cNvPr>
            <p:cNvSpPr/>
            <p:nvPr/>
          </p:nvSpPr>
          <p:spPr>
            <a:xfrm>
              <a:off x="4651477" y="3656227"/>
              <a:ext cx="423882" cy="98433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ACF70052-36CA-0B2F-3ADF-A86AB1D37CB7}"/>
                </a:ext>
              </a:extLst>
            </p:cNvPr>
            <p:cNvSpPr txBox="1"/>
            <p:nvPr/>
          </p:nvSpPr>
          <p:spPr>
            <a:xfrm>
              <a:off x="6762065" y="3485887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7D90333-2492-3609-0B2F-2EC4306113ED}"/>
                </a:ext>
              </a:extLst>
            </p:cNvPr>
            <p:cNvSpPr txBox="1"/>
            <p:nvPr/>
          </p:nvSpPr>
          <p:spPr>
            <a:xfrm>
              <a:off x="7879991" y="1451493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*GN-2006-1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0308D54A-E1C6-619F-2780-2015E5E1BDE3}"/>
                </a:ext>
              </a:extLst>
            </p:cNvPr>
            <p:cNvSpPr txBox="1"/>
            <p:nvPr/>
          </p:nvSpPr>
          <p:spPr>
            <a:xfrm>
              <a:off x="6746210" y="3138905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*GN-2006-4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楕円 52">
              <a:extLst>
                <a:ext uri="{FF2B5EF4-FFF2-40B4-BE49-F238E27FC236}">
                  <a16:creationId xmlns:a16="http://schemas.microsoft.com/office/drawing/2014/main" id="{EF111DCE-A1CB-B7B5-432B-9CCFA9D0E457}"/>
                </a:ext>
              </a:extLst>
            </p:cNvPr>
            <p:cNvSpPr/>
            <p:nvPr/>
          </p:nvSpPr>
          <p:spPr>
            <a:xfrm>
              <a:off x="6326459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75134F21-690D-ADBF-23EE-A47C7970D5F7}"/>
                </a:ext>
              </a:extLst>
            </p:cNvPr>
            <p:cNvSpPr/>
            <p:nvPr/>
          </p:nvSpPr>
          <p:spPr>
            <a:xfrm>
              <a:off x="6325891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7589B501-E072-F1BF-1776-545727F2BCCB}"/>
                </a:ext>
              </a:extLst>
            </p:cNvPr>
            <p:cNvSpPr/>
            <p:nvPr/>
          </p:nvSpPr>
          <p:spPr>
            <a:xfrm>
              <a:off x="6529270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42BC80B-5B3D-F9A0-24CC-A4F563F97C6A}"/>
                </a:ext>
              </a:extLst>
            </p:cNvPr>
            <p:cNvSpPr/>
            <p:nvPr/>
          </p:nvSpPr>
          <p:spPr>
            <a:xfrm>
              <a:off x="6528702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B735D2A4-3D63-1F59-2C34-152AF8F6F6BB}"/>
                </a:ext>
              </a:extLst>
            </p:cNvPr>
            <p:cNvSpPr/>
            <p:nvPr/>
          </p:nvSpPr>
          <p:spPr>
            <a:xfrm>
              <a:off x="7406944" y="3580259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906D87D-B6B1-FCA7-1FEA-D9857D4D2448}"/>
                </a:ext>
              </a:extLst>
            </p:cNvPr>
            <p:cNvSpPr txBox="1"/>
            <p:nvPr/>
          </p:nvSpPr>
          <p:spPr>
            <a:xfrm>
              <a:off x="4093323" y="3208280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C4F96780-FA11-5508-0F08-AC3B8084A3FD}"/>
                </a:ext>
              </a:extLst>
            </p:cNvPr>
            <p:cNvSpPr txBox="1"/>
            <p:nvPr/>
          </p:nvSpPr>
          <p:spPr>
            <a:xfrm>
              <a:off x="3580431" y="3202544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CC06CE2-81A5-A9B1-36A7-2C120574AE92}"/>
                </a:ext>
              </a:extLst>
            </p:cNvPr>
            <p:cNvSpPr txBox="1"/>
            <p:nvPr/>
          </p:nvSpPr>
          <p:spPr>
            <a:xfrm>
              <a:off x="4284232" y="3923012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link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8E7572EC-8FF1-FFDB-7A38-FD513B349FAC}"/>
                </a:ext>
              </a:extLst>
            </p:cNvPr>
            <p:cNvSpPr txBox="1"/>
            <p:nvPr/>
          </p:nvSpPr>
          <p:spPr>
            <a:xfrm>
              <a:off x="2952334" y="3910764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0D09BF1B-CA2D-1A18-C599-33FEB5DE453E}"/>
                </a:ext>
              </a:extLst>
            </p:cNvPr>
            <p:cNvSpPr txBox="1"/>
            <p:nvPr/>
          </p:nvSpPr>
          <p:spPr>
            <a:xfrm>
              <a:off x="5973804" y="3871587"/>
              <a:ext cx="565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21B81336-4263-25F0-A5DF-5EFD3219C166}"/>
                </a:ext>
              </a:extLst>
            </p:cNvPr>
            <p:cNvSpPr txBox="1"/>
            <p:nvPr/>
          </p:nvSpPr>
          <p:spPr>
            <a:xfrm>
              <a:off x="6469734" y="3876953"/>
              <a:ext cx="627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AC5C4A0A-6485-AE5D-1726-E5AD00B650F6}"/>
                </a:ext>
              </a:extLst>
            </p:cNvPr>
            <p:cNvCxnSpPr>
              <a:endCxn id="41" idx="0"/>
            </p:cNvCxnSpPr>
            <p:nvPr/>
          </p:nvCxnSpPr>
          <p:spPr>
            <a:xfrm flipV="1">
              <a:off x="3664311" y="3605940"/>
              <a:ext cx="175191" cy="3628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AEE5530C-F13A-C989-CF7F-EAA370C4C9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353" y="3596396"/>
              <a:ext cx="121940" cy="3266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右中かっこ 70">
              <a:extLst>
                <a:ext uri="{FF2B5EF4-FFF2-40B4-BE49-F238E27FC236}">
                  <a16:creationId xmlns:a16="http://schemas.microsoft.com/office/drawing/2014/main" id="{AEFD7B3C-0A2C-D54B-8C09-F3DA056B46CB}"/>
                </a:ext>
              </a:extLst>
            </p:cNvPr>
            <p:cNvSpPr/>
            <p:nvPr/>
          </p:nvSpPr>
          <p:spPr>
            <a:xfrm rot="5400000">
              <a:off x="7623532" y="3680124"/>
              <a:ext cx="165972" cy="593725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C00000"/>
                </a:solidFill>
              </a:endParaRP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5ED9E166-9935-B7F0-C7F0-36C54BE863D0}"/>
                </a:ext>
              </a:extLst>
            </p:cNvPr>
            <p:cNvSpPr txBox="1"/>
            <p:nvPr/>
          </p:nvSpPr>
          <p:spPr>
            <a:xfrm>
              <a:off x="7226300" y="4087139"/>
              <a:ext cx="2732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These power supply connectors are connected. </a:t>
              </a:r>
            </a:p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Recommend to put a cover on unused side for your safety.</a:t>
              </a:r>
              <a:endParaRPr kumimoji="1" lang="ja-JP" altLang="en-US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07BBEAAA-02BF-10AB-586C-BEA0C3AE5858}"/>
                </a:ext>
              </a:extLst>
            </p:cNvPr>
            <p:cNvSpPr txBox="1"/>
            <p:nvPr/>
          </p:nvSpPr>
          <p:spPr>
            <a:xfrm>
              <a:off x="4797345" y="4449560"/>
              <a:ext cx="273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IN1: </a:t>
              </a:r>
              <a:r>
                <a:rPr kumimoji="1" lang="en-US" altLang="ja-JP" sz="12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128 </a:t>
              </a:r>
              <a:r>
                <a:rPr kumimoji="1" lang="en-US" altLang="ja-JP" sz="12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IN2: Trigger</a:t>
              </a:r>
              <a:r>
                <a:rPr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579E3C38-DF60-B795-703B-98DE400BAB27}"/>
                </a:ext>
              </a:extLst>
            </p:cNvPr>
            <p:cNvSpPr txBox="1"/>
            <p:nvPr/>
          </p:nvSpPr>
          <p:spPr>
            <a:xfrm>
              <a:off x="4797344" y="5006795"/>
              <a:ext cx="48229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OUT1: Heartbeat signal or Trigger out (from LACCP)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OUT2: TCP connection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AD3C516-7DF7-F8AA-2B93-E00A1D3BCF96}"/>
                </a:ext>
              </a:extLst>
            </p:cNvPr>
            <p:cNvSpPr txBox="1"/>
            <p:nvPr/>
          </p:nvSpPr>
          <p:spPr>
            <a:xfrm>
              <a:off x="7011904" y="2335883"/>
              <a:ext cx="2468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B6396E3F-4833-FE70-4AC9-FDB35C4FA1B9}"/>
                </a:ext>
              </a:extLst>
            </p:cNvPr>
            <p:cNvSpPr/>
            <p:nvPr/>
          </p:nvSpPr>
          <p:spPr>
            <a:xfrm>
              <a:off x="5047002" y="1760870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6A85B52-486F-E704-C22C-7339830C04A2}"/>
                </a:ext>
              </a:extLst>
            </p:cNvPr>
            <p:cNvSpPr/>
            <p:nvPr/>
          </p:nvSpPr>
          <p:spPr>
            <a:xfrm>
              <a:off x="343559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C0CB2C4E-3725-1D0B-3987-08D200D399A8}"/>
                </a:ext>
              </a:extLst>
            </p:cNvPr>
            <p:cNvSpPr/>
            <p:nvPr/>
          </p:nvSpPr>
          <p:spPr>
            <a:xfrm>
              <a:off x="525350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87A6E668-F044-BB25-51A6-5D5A12917365}"/>
                </a:ext>
              </a:extLst>
            </p:cNvPr>
            <p:cNvSpPr txBox="1"/>
            <p:nvPr/>
          </p:nvSpPr>
          <p:spPr>
            <a:xfrm>
              <a:off x="5112963" y="1268834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64-95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B9528405-AEDB-F304-2257-8FAFC3B43C77}"/>
                </a:ext>
              </a:extLst>
            </p:cNvPr>
            <p:cNvSpPr txBox="1"/>
            <p:nvPr/>
          </p:nvSpPr>
          <p:spPr>
            <a:xfrm>
              <a:off x="3290433" y="1244762"/>
              <a:ext cx="1668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96-127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4281</TotalTime>
  <Words>755</Words>
  <Application>Microsoft Office PowerPoint</Application>
  <PresentationFormat>ワイド画面</PresentationFormat>
  <Paragraphs>315</Paragraphs>
  <Slides>12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UD デジタル 教科書体 NK-R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258</cp:revision>
  <dcterms:created xsi:type="dcterms:W3CDTF">2024-04-03T11:07:37Z</dcterms:created>
  <dcterms:modified xsi:type="dcterms:W3CDTF">2024-09-05T10:10:28Z</dcterms:modified>
</cp:coreProperties>
</file>

<file path=docProps/thumbnail.jpeg>
</file>